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73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4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5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4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3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8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7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4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96A2-6035-462C-AC93-4E66138682F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8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Polymorphism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Many 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3108"/>
            <a:ext cx="2438400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8" y="456868"/>
            <a:ext cx="6355080" cy="5429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479" y="1173480"/>
            <a:ext cx="6443981" cy="55055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1276222">
            <a:off x="4969806" y="1031088"/>
            <a:ext cx="5900131" cy="114809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Evil, Bad, Rotten Code – Let’s count the ways this was dumb…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out the common code!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474470"/>
            <a:ext cx="3825240" cy="5086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 a base class/object to encapsulate a Person</a:t>
            </a:r>
          </a:p>
          <a:p>
            <a:pPr lvl="1"/>
            <a:r>
              <a:rPr lang="en-US" dirty="0" smtClean="0"/>
              <a:t>What common members should it have?</a:t>
            </a:r>
          </a:p>
          <a:p>
            <a:pPr lvl="1"/>
            <a:r>
              <a:rPr lang="en-US" dirty="0" smtClean="0"/>
              <a:t>What common methods should it have?</a:t>
            </a:r>
          </a:p>
          <a:p>
            <a:r>
              <a:rPr lang="en-US" dirty="0" smtClean="0"/>
              <a:t>We can implement this, compile it, and test </a:t>
            </a:r>
          </a:p>
          <a:p>
            <a:r>
              <a:rPr lang="en-US" dirty="0" smtClean="0"/>
              <a:t>Volunteers to code real-time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82" y="1367790"/>
            <a:ext cx="5984558" cy="51130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1276222">
            <a:off x="7922530" y="1116641"/>
            <a:ext cx="4204429" cy="114809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Remember the magic that is inheritance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Student and Teacher “is a” person – they can be compatible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" y="1927860"/>
            <a:ext cx="10049828" cy="46624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276222">
            <a:off x="7019560" y="2053900"/>
            <a:ext cx="4204429" cy="114809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What does this do?  Which show method gets called?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changing the signature of the function alter the behavior?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52" y="1690688"/>
            <a:ext cx="6734175" cy="4953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276222">
            <a:off x="7019560" y="2053900"/>
            <a:ext cx="4204429" cy="114809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What does this do?  Which show method gets called?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a new C++ 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65220" cy="4351338"/>
          </a:xfrm>
        </p:spPr>
        <p:txBody>
          <a:bodyPr/>
          <a:lstStyle/>
          <a:p>
            <a:r>
              <a:rPr lang="en-US" dirty="0" smtClean="0"/>
              <a:t>Change the show method to be virtual</a:t>
            </a:r>
          </a:p>
          <a:p>
            <a:r>
              <a:rPr lang="en-US" dirty="0" smtClean="0"/>
              <a:t>Change *nothing* else and repeat the previous exercise</a:t>
            </a:r>
          </a:p>
          <a:p>
            <a:r>
              <a:rPr lang="en-US" dirty="0" smtClean="0"/>
              <a:t>What happened this time?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722" y="1295047"/>
            <a:ext cx="6335078" cy="54124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20776437">
            <a:off x="1498868" y="5077028"/>
            <a:ext cx="4204429" cy="114809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Change the prototype in the base class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464873" y="4001294"/>
            <a:ext cx="1998667" cy="109212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to base classes can point to derived classes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90" y="1690688"/>
            <a:ext cx="9837420" cy="50091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20776437">
            <a:off x="6944353" y="2464845"/>
            <a:ext cx="4204429" cy="2234111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I can have a collection of </a:t>
            </a:r>
            <a:r>
              <a:rPr lang="en-US" sz="2400" dirty="0" err="1" smtClean="0">
                <a:solidFill>
                  <a:schemeClr val="tx1"/>
                </a:solidFill>
              </a:rPr>
              <a:t>ptrs</a:t>
            </a:r>
            <a:r>
              <a:rPr lang="en-US" sz="2400" dirty="0" smtClean="0">
                <a:solidFill>
                  <a:schemeClr val="tx1"/>
                </a:solidFill>
              </a:rPr>
              <a:t> to objects that are of different types.  What happens when I call show on pointers in this list?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320540" y="4080714"/>
            <a:ext cx="2683850" cy="119994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have a Person that is neither a Student nor a Teacher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 rot="20776437">
            <a:off x="7331140" y="1829464"/>
            <a:ext cx="4204429" cy="4140679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This is called a “pure” virtual.  It means: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 derived/concrete class must override this function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 person object cannot be instantiated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 class with one or more pure </a:t>
            </a:r>
            <a:r>
              <a:rPr lang="en-US" sz="2400" dirty="0" err="1" smtClean="0">
                <a:solidFill>
                  <a:schemeClr val="tx1"/>
                </a:solidFill>
              </a:rPr>
              <a:t>virtuals</a:t>
            </a:r>
            <a:r>
              <a:rPr lang="en-US" sz="2400" dirty="0" smtClean="0">
                <a:solidFill>
                  <a:schemeClr val="tx1"/>
                </a:solidFill>
              </a:rPr>
              <a:t> is called abstract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11" y="1606838"/>
            <a:ext cx="5968169" cy="5099019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4" idx="1"/>
          </p:cNvCxnSpPr>
          <p:nvPr/>
        </p:nvCxnSpPr>
        <p:spPr>
          <a:xfrm flipH="1" flipV="1">
            <a:off x="3600450" y="4091940"/>
            <a:ext cx="3790727" cy="30667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Consider a Car Wash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344018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interface to the car wash (i.e. what are its inputs and outputs) </a:t>
            </a:r>
          </a:p>
          <a:p>
            <a:r>
              <a:rPr lang="en-US" dirty="0" smtClean="0"/>
              <a:t>Inputs: Dirty car</a:t>
            </a:r>
          </a:p>
          <a:p>
            <a:r>
              <a:rPr lang="en-US" dirty="0" smtClean="0"/>
              <a:t>Outputs: Clean car</a:t>
            </a:r>
          </a:p>
          <a:p>
            <a:r>
              <a:rPr lang="en-US" dirty="0" smtClean="0"/>
              <a:t>Note: The car is modified; we don’t destroy the input and create the output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20" y="1939623"/>
            <a:ext cx="6159062" cy="40580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868419">
            <a:off x="6924026" y="1535105"/>
            <a:ext cx="4204429" cy="114809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Program to an interface, not an implementation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 don’t drive a car…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344018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Can I go to the “car” wash?</a:t>
            </a:r>
          </a:p>
          <a:p>
            <a:r>
              <a:rPr lang="en-US" dirty="0" smtClean="0"/>
              <a:t>Strictly speaking (strongly typed) I cannot</a:t>
            </a:r>
          </a:p>
          <a:p>
            <a:r>
              <a:rPr lang="en-US" dirty="0" smtClean="0"/>
              <a:t>What if I do anyway?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1233">
            <a:off x="5128440" y="1650241"/>
            <a:ext cx="6026198" cy="377713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4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Ouch…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344018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Maybe I don’t want to go to the “car” wash</a:t>
            </a:r>
          </a:p>
          <a:p>
            <a:r>
              <a:rPr lang="en-US" dirty="0" smtClean="0"/>
              <a:t>Perhaps I am looking for a “vehicle” wash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30" y="1188720"/>
            <a:ext cx="7127239" cy="40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am I?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344018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Thinking through corner cases matters</a:t>
            </a:r>
          </a:p>
          <a:p>
            <a:r>
              <a:rPr lang="en-US" dirty="0" smtClean="0"/>
              <a:t>I don’t think I’d be happy taking my bike through the “vehicle” wash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430530"/>
            <a:ext cx="4587240" cy="611632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 rot="19561669">
            <a:off x="7826996" y="4095425"/>
            <a:ext cx="4204429" cy="114809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Awesome dirt bike trail I found in Southern Utah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some amount of commonality between our vehicles?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04" y="2011680"/>
            <a:ext cx="3495675" cy="46609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1233">
            <a:off x="7294337" y="2942324"/>
            <a:ext cx="4306116" cy="269901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96615"/>
            <a:ext cx="3810000" cy="25336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119899" y="1537514"/>
            <a:ext cx="3525990" cy="62734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They all have wheels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2905434" y="1851184"/>
            <a:ext cx="5214465" cy="34066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6131241" y="1851184"/>
            <a:ext cx="1988658" cy="254738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flipH="1">
            <a:off x="9326880" y="2164854"/>
            <a:ext cx="556014" cy="239054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common </a:t>
            </a:r>
            <a:r>
              <a:rPr lang="en-US" b="1" dirty="0" smtClean="0"/>
              <a:t>interface</a:t>
            </a:r>
            <a:r>
              <a:rPr lang="en-US" dirty="0"/>
              <a:t> </a:t>
            </a:r>
            <a:r>
              <a:rPr lang="en-US" dirty="0" smtClean="0"/>
              <a:t>but a distinct </a:t>
            </a:r>
            <a:r>
              <a:rPr lang="en-US" b="1" dirty="0" smtClean="0"/>
              <a:t>implementation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5289" y="2167731"/>
            <a:ext cx="3440184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all drive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1" y="3319463"/>
            <a:ext cx="5112639" cy="288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99" y="1498124"/>
            <a:ext cx="4556760" cy="3037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4343400"/>
            <a:ext cx="2857500" cy="17811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868419">
            <a:off x="5992810" y="1483715"/>
            <a:ext cx="3896742" cy="543011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 clutch; auto trans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0370892">
            <a:off x="6933880" y="4193704"/>
            <a:ext cx="3896742" cy="543011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Floor clutch; manual trans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370892">
            <a:off x="89097" y="3135698"/>
            <a:ext cx="3896742" cy="543011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Clutch on the left hand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write some code!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474470"/>
            <a:ext cx="3825240" cy="4702493"/>
          </a:xfrm>
        </p:spPr>
        <p:txBody>
          <a:bodyPr/>
          <a:lstStyle/>
          <a:p>
            <a:r>
              <a:rPr lang="en-US" dirty="0" smtClean="0"/>
              <a:t>Build a class/object to encapsulate a Teacher</a:t>
            </a:r>
          </a:p>
          <a:p>
            <a:pPr lvl="1"/>
            <a:r>
              <a:rPr lang="en-US" dirty="0" smtClean="0"/>
              <a:t>What members should it have?</a:t>
            </a:r>
          </a:p>
          <a:p>
            <a:pPr lvl="1"/>
            <a:r>
              <a:rPr lang="en-US" dirty="0" smtClean="0"/>
              <a:t>What methods should it have?</a:t>
            </a:r>
          </a:p>
          <a:p>
            <a:r>
              <a:rPr lang="en-US" dirty="0" smtClean="0"/>
              <a:t>We can implement this, compile it, and test </a:t>
            </a:r>
          </a:p>
          <a:p>
            <a:r>
              <a:rPr lang="en-US" dirty="0" smtClean="0"/>
              <a:t>Volunteers to code real-time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838" y="1348408"/>
            <a:ext cx="6355080" cy="54295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1276222">
            <a:off x="7537720" y="1055048"/>
            <a:ext cx="4204429" cy="114809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The header is our interface; start there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the student!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474470"/>
            <a:ext cx="3825240" cy="4702493"/>
          </a:xfrm>
        </p:spPr>
        <p:txBody>
          <a:bodyPr/>
          <a:lstStyle/>
          <a:p>
            <a:r>
              <a:rPr lang="en-US" dirty="0" smtClean="0"/>
              <a:t>Build a class/object to encapsulate a Student</a:t>
            </a:r>
          </a:p>
          <a:p>
            <a:pPr lvl="1"/>
            <a:r>
              <a:rPr lang="en-US" dirty="0" smtClean="0"/>
              <a:t>What members should it have?</a:t>
            </a:r>
          </a:p>
          <a:p>
            <a:pPr lvl="1"/>
            <a:r>
              <a:rPr lang="en-US" dirty="0" smtClean="0"/>
              <a:t>What methods should it have?</a:t>
            </a:r>
          </a:p>
          <a:p>
            <a:r>
              <a:rPr lang="en-US" dirty="0" smtClean="0"/>
              <a:t>We can implement this, compile it, and test </a:t>
            </a:r>
          </a:p>
          <a:p>
            <a:r>
              <a:rPr lang="en-US" dirty="0" smtClean="0"/>
              <a:t>Volunteers to code real-time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59" y="1310640"/>
            <a:ext cx="6443981" cy="55055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1276222">
            <a:off x="7537720" y="1055048"/>
            <a:ext cx="4204429" cy="114809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Do you see the commonality, difference, and interface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514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Intro to Polymorphism</vt:lpstr>
      <vt:lpstr>Let’s Consider a Car Wash</vt:lpstr>
      <vt:lpstr>But I don’t drive a car…</vt:lpstr>
      <vt:lpstr>Ouch…</vt:lpstr>
      <vt:lpstr>Or am I?</vt:lpstr>
      <vt:lpstr>Is there some amount of commonality between our vehicles?</vt:lpstr>
      <vt:lpstr>Is there a common interface but a distinct implementation?</vt:lpstr>
      <vt:lpstr>Let’s write some code!</vt:lpstr>
      <vt:lpstr>Don’t forget the student!</vt:lpstr>
      <vt:lpstr>PowerPoint Presentation</vt:lpstr>
      <vt:lpstr>Factor out the common code!</vt:lpstr>
      <vt:lpstr>Both Student and Teacher “is a” person – they can be compatible</vt:lpstr>
      <vt:lpstr>Does changing the signature of the function alter the behavior?</vt:lpstr>
      <vt:lpstr>Here’s a new C++ keyword</vt:lpstr>
      <vt:lpstr>Pointers to base classes can point to derived classes</vt:lpstr>
      <vt:lpstr>Can I have a Person that is neither a Student nor a Teacher</vt:lpstr>
    </vt:vector>
  </TitlesOfParts>
  <Company>USU Research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Polymorphism</dc:title>
  <dc:creator>Nate Jensen</dc:creator>
  <cp:lastModifiedBy>Nate Jensen</cp:lastModifiedBy>
  <cp:revision>22</cp:revision>
  <dcterms:created xsi:type="dcterms:W3CDTF">2018-03-23T01:21:11Z</dcterms:created>
  <dcterms:modified xsi:type="dcterms:W3CDTF">2018-03-23T06:04:48Z</dcterms:modified>
</cp:coreProperties>
</file>